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3E040-D1D7-5E50-0018-B5DE82FF4404}" v="17" dt="2024-06-13T03:30:09.221"/>
    <p1510:client id="{9441D951-782D-34DD-EF2A-1728E935A7A2}" v="164" dt="2024-06-13T12:00:38.220"/>
    <p1510:client id="{B9B18B1D-29C2-87D3-B316-835ADBC17610}" v="180" dt="2024-06-13T12:13:33.957"/>
    <p1510:client id="{C307816E-AA6D-139B-4BE1-849AAC01AA55}" v="55" dt="2024-06-13T09:13:21.360"/>
    <p1510:client id="{D0865613-E8C2-676C-A93A-7814B9167BCD}" v="17" dt="2024-06-13T08:40:48.527"/>
    <p1510:client id="{D9B6353C-8564-AC09-A253-9D6EE03CDA49}" v="154" dt="2024-06-13T04:53:55.567"/>
    <p1510:client id="{E54ED608-C9AA-A853-7E2A-D57C26FCF4B5}" v="14" dt="2024-06-12T15:16:36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85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33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7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7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9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4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비즈니스 아이콘이 있는 다채로운 색상의 전구">
            <a:extLst>
              <a:ext uri="{FF2B5EF4-FFF2-40B4-BE49-F238E27FC236}">
                <a16:creationId xmlns:a16="http://schemas.microsoft.com/office/drawing/2014/main" id="{A1D61BC9-A555-CE04-717E-6CFFDE1FB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9" r="-2" b="987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060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442F8C-21FE-EA49-EDBB-3B4E45109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253" y="1942391"/>
            <a:ext cx="7113494" cy="1486609"/>
          </a:xfrm>
        </p:spPr>
        <p:txBody>
          <a:bodyPr>
            <a:normAutofit/>
          </a:bodyPr>
          <a:lstStyle/>
          <a:p>
            <a:r>
              <a:rPr lang="ko-KR" altLang="en-US">
                <a:ea typeface="Malgun Gothic"/>
              </a:rPr>
              <a:t>국기 맞추기 게임</a:t>
            </a:r>
            <a:br>
              <a:rPr lang="ko-KR" altLang="en-US">
                <a:ea typeface="Malgun Gothic"/>
              </a:rPr>
            </a:br>
            <a:r>
              <a:rPr lang="ko-KR" altLang="en-US">
                <a:ea typeface="Malgun Gothic"/>
              </a:rPr>
              <a:t>-</a:t>
            </a:r>
            <a:r>
              <a:rPr lang="ko-KR" altLang="en-US" err="1">
                <a:ea typeface="Malgun Gothic"/>
              </a:rPr>
              <a:t>포테이토</a:t>
            </a:r>
            <a:r>
              <a:rPr lang="ko-KR" altLang="en-US">
                <a:ea typeface="Malgun Gothic"/>
              </a:rPr>
              <a:t>-</a:t>
            </a:r>
            <a:endParaRPr lang="en-US" alt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F1413B-9E36-8C54-101D-1EF57C341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908" y="4507811"/>
            <a:ext cx="10126184" cy="1045290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>
                <a:ea typeface="Malgun Gothic"/>
              </a:rPr>
              <a:t>22029903 김동욱, 22030015 </a:t>
            </a:r>
            <a:r>
              <a:rPr lang="ko-KR" altLang="en-US" err="1">
                <a:ea typeface="Malgun Gothic"/>
              </a:rPr>
              <a:t>손유호</a:t>
            </a:r>
            <a:r>
              <a:rPr lang="ko-KR" altLang="en-US">
                <a:ea typeface="Malgun Gothic"/>
              </a:rPr>
              <a:t>, 22029932 정창우</a:t>
            </a:r>
            <a:endParaRPr lang="ko-KR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13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95" descr="컬러 세계지도의 디지털 렌더링">
            <a:extLst>
              <a:ext uri="{FF2B5EF4-FFF2-40B4-BE49-F238E27FC236}">
                <a16:creationId xmlns:a16="http://schemas.microsoft.com/office/drawing/2014/main" id="{DB33057A-25E7-6D29-C7BD-79074DE16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" b="176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6" name="Rectangle 225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060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FACFB8-85EF-9F1F-201E-8BE5D929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32" y="1069689"/>
            <a:ext cx="7015172" cy="650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프로젝트 요약 및 소개</a:t>
            </a:r>
            <a:endParaRPr lang="en-US" altLang="ko-KR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A8C0E-09EC-EB49-30BF-8FF5832D8FCA}"/>
              </a:ext>
            </a:extLst>
          </p:cNvPr>
          <p:cNvSpPr txBox="1"/>
          <p:nvPr/>
        </p:nvSpPr>
        <p:spPr>
          <a:xfrm>
            <a:off x="2331203" y="1924372"/>
            <a:ext cx="752959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/>
              <a:t>다양한 국가의 국기들을 문제로 접할 수 있으며 국기를 보고 해당 국가를 맞추는 퀴즈 형식의 게임 입니다</a:t>
            </a:r>
            <a:r>
              <a:rPr lang="en-US" altLang="ko-KR" sz="1600"/>
              <a:t>.</a:t>
            </a:r>
            <a:endParaRPr lang="en-US" altLang="ko-KR" sz="1600">
              <a:ea typeface="Malgun Gothic"/>
            </a:endParaRPr>
          </a:p>
          <a:p>
            <a:r>
              <a:rPr lang="en-US" sz="1600" err="1">
                <a:ea typeface="+mn-lt"/>
                <a:cs typeface="+mn-lt"/>
              </a:rPr>
              <a:t>여행에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대한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국가별</a:t>
            </a:r>
            <a:r>
              <a:rPr lang="en-US" sz="1600">
                <a:ea typeface="+mn-lt"/>
                <a:cs typeface="+mn-lt"/>
              </a:rPr>
              <a:t> 흥미와 함께 재미를 제공하기 위해 디자인되었으며, 모든 연령대의 사용자가 쉽게 접근하고 즐길 수 있도록 만들어졌습니다.</a:t>
            </a:r>
          </a:p>
          <a:p>
            <a:r>
              <a:rPr lang="en-US" sz="1600">
                <a:ea typeface="+mn-lt"/>
                <a:cs typeface="+mn-lt"/>
              </a:rPr>
              <a:t>이 </a:t>
            </a:r>
            <a:r>
              <a:rPr lang="en-US" sz="1600" err="1">
                <a:ea typeface="+mn-lt"/>
                <a:cs typeface="+mn-lt"/>
              </a:rPr>
              <a:t>게임은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지리학적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흥미와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지식을</a:t>
            </a:r>
            <a:r>
              <a:rPr lang="en-US" sz="1600">
                <a:ea typeface="+mn-lt"/>
                <a:cs typeface="+mn-lt"/>
              </a:rPr>
              <a:t> 증진시키고 세계 각국에 대한 이해를 </a:t>
            </a:r>
            <a:r>
              <a:rPr lang="en-US" sz="1600" err="1">
                <a:ea typeface="+mn-lt"/>
                <a:cs typeface="+mn-lt"/>
              </a:rPr>
              <a:t>높이는</a:t>
            </a:r>
            <a:r>
              <a:rPr lang="en-US" sz="1600">
                <a:ea typeface="+mn-lt"/>
                <a:cs typeface="+mn-lt"/>
              </a:rPr>
              <a:t> 데 </a:t>
            </a:r>
            <a:r>
              <a:rPr lang="en-US" sz="1600" err="1">
                <a:ea typeface="+mn-lt"/>
                <a:cs typeface="+mn-lt"/>
              </a:rPr>
              <a:t>도움을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줍니다</a:t>
            </a:r>
            <a:r>
              <a:rPr lang="en-US" sz="1600">
                <a:ea typeface="+mn-lt"/>
                <a:cs typeface="+mn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802F-86E9-91F1-ACEA-1C5D4C75724C}"/>
              </a:ext>
            </a:extLst>
          </p:cNvPr>
          <p:cNvSpPr txBox="1"/>
          <p:nvPr/>
        </p:nvSpPr>
        <p:spPr>
          <a:xfrm>
            <a:off x="2331204" y="3493575"/>
            <a:ext cx="763291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ea typeface="Malgun Gothic"/>
              </a:rPr>
              <a:t>주 대상자</a:t>
            </a:r>
            <a:r>
              <a:rPr lang="ko-KR" altLang="en-US">
                <a:ea typeface="Malgun Gothic"/>
              </a:rPr>
              <a:t>: </a:t>
            </a:r>
            <a:r>
              <a:rPr lang="ko-KR" sz="1600">
                <a:ea typeface="+mn-lt"/>
                <a:cs typeface="+mn-lt"/>
              </a:rPr>
              <a:t>다양한 국가에 관심이 있는 사람, 제한시간 내에 문제를 푸는 퀴즈 게임을 즐기고 싶은 사람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C5D28-45F2-E0AE-4BE3-7ADA0699BBA0}"/>
              </a:ext>
            </a:extLst>
          </p:cNvPr>
          <p:cNvSpPr txBox="1"/>
          <p:nvPr/>
        </p:nvSpPr>
        <p:spPr>
          <a:xfrm>
            <a:off x="2331203" y="4152253"/>
            <a:ext cx="729711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ea typeface="Malgun Gothic"/>
              </a:rPr>
              <a:t>주요 기능</a:t>
            </a:r>
            <a:r>
              <a:rPr lang="ko-KR" altLang="en-US">
                <a:ea typeface="Malgun Gothic"/>
              </a:rPr>
              <a:t>: </a:t>
            </a:r>
            <a:r>
              <a:rPr lang="ko-KR" sz="1600">
                <a:ea typeface="+mn-lt"/>
                <a:cs typeface="+mn-lt"/>
              </a:rPr>
              <a:t>비슷하거나 잘 모르는 국가들을 알 수 있도록 흥미유도, 학습할 수 있고 제한시간 및 점수판으로 경쟁적 요소를 도입</a:t>
            </a:r>
            <a:endParaRPr lang="ko-KR" altLang="en-US" sz="1600">
              <a:ea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5B413-CF22-F4E0-57F0-03347E4F238F}"/>
              </a:ext>
            </a:extLst>
          </p:cNvPr>
          <p:cNvSpPr txBox="1"/>
          <p:nvPr/>
        </p:nvSpPr>
        <p:spPr>
          <a:xfrm>
            <a:off x="2331203" y="4798016"/>
            <a:ext cx="72712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/>
              <a:t>이 프로젝트는 국가별 여행의 흥미에서 시작하여 나아가 지리학적 지식의 전파와 세계에 대한 이해 증진에 기여하고자 합니다</a:t>
            </a:r>
            <a:r>
              <a:rPr lang="en-US" altLang="ko-KR" sz="1600"/>
              <a:t>.</a:t>
            </a:r>
            <a:endParaRPr lang="ko-KR" altLang="en-US" sz="1600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856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지도위의 핀">
            <a:extLst>
              <a:ext uri="{FF2B5EF4-FFF2-40B4-BE49-F238E27FC236}">
                <a16:creationId xmlns:a16="http://schemas.microsoft.com/office/drawing/2014/main" id="{AA1B21CE-2B42-0D62-AABC-77BD5F5B8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2" b="15726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2A0796-7071-EA88-8017-9D1180FF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07" y="101190"/>
            <a:ext cx="10058399" cy="962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br>
              <a:rPr lang="ko-KR" altLang="en-US" sz="2800" kern="1200" cap="all" spc="390" baseline="0"/>
            </a:br>
            <a:endParaRPr lang="ko-KR" altLang="en-US" sz="2800" kern="1200" cap="all" spc="390" baseline="0">
              <a:solidFill>
                <a:srgbClr val="FFFFFF"/>
              </a:solidFill>
              <a:latin typeface="+mj-lt"/>
              <a:ea typeface="Malgun Gothic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281FCA-1760-0E4A-3802-5914FD4B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1" y="1473986"/>
            <a:ext cx="2195838" cy="3918155"/>
          </a:xfrm>
          <a:prstGeom prst="rect">
            <a:avLst/>
          </a:prstGeom>
        </p:spPr>
      </p:pic>
      <p:pic>
        <p:nvPicPr>
          <p:cNvPr id="4" name="그림 3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713FB0F-C00D-2222-F4F8-1C55A553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416" y="1486309"/>
            <a:ext cx="2333553" cy="393454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EF0EB1-802A-F788-C05F-2DE6346B1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676" y="1417228"/>
            <a:ext cx="5547034" cy="4072706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EA61D35-66CD-67D7-8F9B-CBE4A982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645" y="1700319"/>
            <a:ext cx="6096000" cy="3473749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F8B9CED-F942-BB60-29ED-993A7AE79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04" y="2100812"/>
            <a:ext cx="6481096" cy="3057859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8677C4-5708-0535-8B8A-896A68600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978" y="1691148"/>
            <a:ext cx="5246627" cy="42950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CD9FB6-0027-966C-2D40-00DAC1C53142}"/>
              </a:ext>
            </a:extLst>
          </p:cNvPr>
          <p:cNvSpPr txBox="1"/>
          <p:nvPr/>
        </p:nvSpPr>
        <p:spPr>
          <a:xfrm>
            <a:off x="3482258" y="581742"/>
            <a:ext cx="47850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cap="all" err="1">
                <a:solidFill>
                  <a:srgbClr val="FFFFFF"/>
                </a:solidFill>
                <a:ea typeface="Malgun Gothic"/>
              </a:rPr>
              <a:t>시작화면</a:t>
            </a:r>
            <a:r>
              <a:rPr lang="en-US" altLang="ko-KR" sz="2800" cap="all">
                <a:solidFill>
                  <a:srgbClr val="FFFFFF"/>
                </a:solidFill>
                <a:ea typeface="Malgun Gothic"/>
              </a:rPr>
              <a:t> UI </a:t>
            </a:r>
            <a:r>
              <a:rPr lang="en-US" altLang="ko-KR" sz="2800" cap="all" err="1">
                <a:solidFill>
                  <a:srgbClr val="FFFFFF"/>
                </a:solidFill>
                <a:ea typeface="Malgun Gothic"/>
              </a:rPr>
              <a:t>구성</a:t>
            </a:r>
            <a:r>
              <a:rPr lang="en-US" altLang="ko-KR" sz="2800" cap="all">
                <a:solidFill>
                  <a:srgbClr val="FFFFFF"/>
                </a:solidFill>
                <a:ea typeface="Malgun Gothic"/>
              </a:rPr>
              <a:t> 및 </a:t>
            </a:r>
            <a:r>
              <a:rPr lang="en-US" altLang="ko-KR" sz="2800" cap="all" err="1">
                <a:solidFill>
                  <a:srgbClr val="FFFFFF"/>
                </a:solidFill>
                <a:ea typeface="Malgun Gothic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8618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지도위의 핀">
            <a:extLst>
              <a:ext uri="{FF2B5EF4-FFF2-40B4-BE49-F238E27FC236}">
                <a16:creationId xmlns:a16="http://schemas.microsoft.com/office/drawing/2014/main" id="{0C04BB4C-D67B-14B9-019D-854BBA72E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2" b="15726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AB1A46-31A5-E2D1-D6B7-14E909A8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3183"/>
            <a:ext cx="10058399" cy="962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cap="all" spc="390">
                <a:solidFill>
                  <a:srgbClr val="FFFFFF"/>
                </a:solidFill>
                <a:ea typeface="Malgun Gothic"/>
              </a:rPr>
              <a:t>2.메인 </a:t>
            </a:r>
            <a:r>
              <a:rPr lang="ko-KR" altLang="en-US" sz="2800" cap="all" spc="390" err="1">
                <a:solidFill>
                  <a:srgbClr val="FFFFFF"/>
                </a:solidFill>
                <a:ea typeface="Malgun Gothic"/>
              </a:rPr>
              <a:t>화면ui구성</a:t>
            </a:r>
            <a:r>
              <a:rPr lang="ko-KR" altLang="en-US" sz="2800" cap="all" spc="390">
                <a:solidFill>
                  <a:srgbClr val="FFFFFF"/>
                </a:solidFill>
                <a:ea typeface="Malgun Gothic"/>
              </a:rPr>
              <a:t> 및 기능</a:t>
            </a:r>
            <a:endParaRPr lang="ko-KR" altLang="en-US" sz="2800" kern="1200" cap="all" spc="390" baseline="0">
              <a:solidFill>
                <a:srgbClr val="FFFFFF"/>
              </a:solidFill>
              <a:latin typeface="+mj-lt"/>
              <a:ea typeface="Malgun Gothic"/>
            </a:endParaRPr>
          </a:p>
        </p:txBody>
      </p:sp>
      <p:pic>
        <p:nvPicPr>
          <p:cNvPr id="3" name="그림 2" descr="텍스트, 도표, 지도이(가) 표시된 사진&#10;&#10;자동 생성된 설명">
            <a:extLst>
              <a:ext uri="{FF2B5EF4-FFF2-40B4-BE49-F238E27FC236}">
                <a16:creationId xmlns:a16="http://schemas.microsoft.com/office/drawing/2014/main" id="{415155CE-09DE-6ACD-D5ED-829E0A23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4" y="1370701"/>
            <a:ext cx="2297220" cy="4114800"/>
          </a:xfrm>
          <a:prstGeom prst="rect">
            <a:avLst/>
          </a:prstGeom>
        </p:spPr>
      </p:pic>
      <p:pic>
        <p:nvPicPr>
          <p:cNvPr id="15" name="그림 1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4EBB3F4-AC75-57BA-BD1E-CAA059A3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413" y="1371778"/>
            <a:ext cx="3378477" cy="3488109"/>
          </a:xfrm>
          <a:prstGeom prst="rect">
            <a:avLst/>
          </a:prstGeom>
        </p:spPr>
      </p:pic>
      <p:pic>
        <p:nvPicPr>
          <p:cNvPr id="19" name="그림 18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A4031A0-C079-193A-DB55-A4ADE079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70" y="1375339"/>
            <a:ext cx="2603546" cy="4114800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609E3E1-BEE5-BEE7-4E16-767DB19E1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596" y="1377120"/>
            <a:ext cx="2460042" cy="4114800"/>
          </a:xfrm>
          <a:prstGeom prst="rect">
            <a:avLst/>
          </a:prstGeom>
        </p:spPr>
      </p:pic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FCD3B2-EC76-244F-5754-F75C3EA89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194" y="1373560"/>
            <a:ext cx="4413613" cy="4114800"/>
          </a:xfrm>
          <a:prstGeom prst="rect">
            <a:avLst/>
          </a:prstGeom>
        </p:spPr>
      </p:pic>
      <p:pic>
        <p:nvPicPr>
          <p:cNvPr id="21" name="그림 2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2F013E1-580F-808C-86C3-3BBD9707E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983" y="1386021"/>
            <a:ext cx="4593265" cy="4114800"/>
          </a:xfrm>
          <a:prstGeom prst="rect">
            <a:avLst/>
          </a:prstGeom>
        </p:spPr>
      </p:pic>
      <p:pic>
        <p:nvPicPr>
          <p:cNvPr id="22" name="그림 2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35163C6-EC1C-BB06-C0E0-F76E9F109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49" y="1384241"/>
            <a:ext cx="5704828" cy="4114800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F767E7-E9AF-1132-6CCD-E2A17FABDE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808" y="1393142"/>
            <a:ext cx="430640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지도위의 핀">
            <a:extLst>
              <a:ext uri="{FF2B5EF4-FFF2-40B4-BE49-F238E27FC236}">
                <a16:creationId xmlns:a16="http://schemas.microsoft.com/office/drawing/2014/main" id="{663960F4-540C-A3A2-89FB-4B053A61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2" b="15726"/>
          <a:stretch/>
        </p:blipFill>
        <p:spPr>
          <a:xfrm>
            <a:off x="-127001" y="277913"/>
            <a:ext cx="12192000" cy="6857989"/>
          </a:xfrm>
          <a:prstGeom prst="rect">
            <a:avLst/>
          </a:prstGeom>
        </p:spPr>
      </p:pic>
      <p:sp>
        <p:nvSpPr>
          <p:cNvPr id="34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1"/>
            <a:ext cx="12191999" cy="38428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91D6C0-EB46-5E31-852D-A00BF3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142443"/>
            <a:ext cx="10058399" cy="962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cap="all" spc="390">
                <a:solidFill>
                  <a:srgbClr val="FFFFFF"/>
                </a:solidFill>
                <a:ea typeface="Malgun Gothic"/>
              </a:rPr>
              <a:t>3.마지막 화면구성 UI 및 기능</a:t>
            </a:r>
            <a:endParaRPr lang="ko-KR" altLang="en-US" sz="2800" kern="1200" cap="all" spc="390" baseline="0">
              <a:solidFill>
                <a:srgbClr val="FFFFFF"/>
              </a:solidFill>
              <a:latin typeface="+mj-lt"/>
              <a:ea typeface="Malgun Gothic"/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C713275-CA6D-0AEB-91C2-C6B0250F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7" y="1219200"/>
            <a:ext cx="4377075" cy="411480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FA70EDD-3A1F-1860-CFF3-5DF3D4F5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457" y="1098841"/>
            <a:ext cx="6096000" cy="2809747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EA69FD3-F05D-0725-5C7F-D31AABA5E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457" y="3857676"/>
            <a:ext cx="6096000" cy="2996193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6B2BA2-7012-2CB6-0D77-DEB864D5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909" y="2085975"/>
            <a:ext cx="6029325" cy="2381250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C2D32C-05F4-E49F-30CA-9A6CCD183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16" y="1371600"/>
            <a:ext cx="4264311" cy="4114800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087DD0F-7651-F5DA-104C-41D02775D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2082008"/>
            <a:ext cx="6096000" cy="2693983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E2CA9C-A310-80CC-DA2B-E10B31ECF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9914" y="1214833"/>
            <a:ext cx="6096000" cy="3579248"/>
          </a:xfrm>
          <a:prstGeom prst="rect">
            <a:avLst/>
          </a:prstGeom>
        </p:spPr>
      </p:pic>
      <p:pic>
        <p:nvPicPr>
          <p:cNvPr id="20" name="그림 1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59BA842-07D1-4E1C-2EDC-37EA604E5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17" y="1116189"/>
            <a:ext cx="6096000" cy="3924978"/>
          </a:xfrm>
          <a:prstGeom prst="rect">
            <a:avLst/>
          </a:prstGeom>
        </p:spPr>
      </p:pic>
      <p:pic>
        <p:nvPicPr>
          <p:cNvPr id="22" name="그림 21" descr="텍스트, 스크린샷, 킬릭스, 컵이(가) 표시된 사진&#10;&#10;자동 생성된 설명">
            <a:extLst>
              <a:ext uri="{FF2B5EF4-FFF2-40B4-BE49-F238E27FC236}">
                <a16:creationId xmlns:a16="http://schemas.microsoft.com/office/drawing/2014/main" id="{8D5AA902-5C6A-B1F2-3D82-2AF0E5B99F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3103" y="1654628"/>
            <a:ext cx="2001795" cy="4114800"/>
          </a:xfrm>
          <a:prstGeom prst="rect">
            <a:avLst/>
          </a:prstGeom>
        </p:spPr>
      </p:pic>
      <p:pic>
        <p:nvPicPr>
          <p:cNvPr id="23" name="그림 22" descr="텍스트, 스크린샷, 컵이(가) 표시된 사진&#10;&#10;자동 생성된 설명">
            <a:extLst>
              <a:ext uri="{FF2B5EF4-FFF2-40B4-BE49-F238E27FC236}">
                <a16:creationId xmlns:a16="http://schemas.microsoft.com/office/drawing/2014/main" id="{19015D65-C02B-D028-2A8F-13C77DA820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360" y="1654628"/>
            <a:ext cx="2001795" cy="4114800"/>
          </a:xfrm>
          <a:prstGeom prst="rect">
            <a:avLst/>
          </a:prstGeom>
        </p:spPr>
      </p:pic>
      <p:pic>
        <p:nvPicPr>
          <p:cNvPr id="24" name="그림 23" descr="텍스트, 스크린샷, 컵이(가) 표시된 사진&#10;&#10;자동 생성된 설명">
            <a:extLst>
              <a:ext uri="{FF2B5EF4-FFF2-40B4-BE49-F238E27FC236}">
                <a16:creationId xmlns:a16="http://schemas.microsoft.com/office/drawing/2014/main" id="{802A5D3E-7D46-AA82-1297-A0527AEF7C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8103" y="1651000"/>
            <a:ext cx="2001795" cy="4114800"/>
          </a:xfrm>
          <a:prstGeom prst="rect">
            <a:avLst/>
          </a:prstGeom>
        </p:spPr>
      </p:pic>
      <p:pic>
        <p:nvPicPr>
          <p:cNvPr id="3" name="그림 2" descr="텍스트, 도표, 지도, 폰트이(가) 표시된 사진&#10;&#10;자동 생성된 설명">
            <a:extLst>
              <a:ext uri="{FF2B5EF4-FFF2-40B4-BE49-F238E27FC236}">
                <a16:creationId xmlns:a16="http://schemas.microsoft.com/office/drawing/2014/main" id="{AB2F27E3-8A81-E51D-2D10-E3980F536B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4643" y="1371600"/>
            <a:ext cx="2838515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37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6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6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74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3" descr="앱이 있는 모바일 장치">
            <a:extLst>
              <a:ext uri="{FF2B5EF4-FFF2-40B4-BE49-F238E27FC236}">
                <a16:creationId xmlns:a16="http://schemas.microsoft.com/office/drawing/2014/main" id="{F70D32FF-992E-B2C2-0DE1-5499DA2FF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3" name="Rectangle 76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060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2B597E-064C-A800-EA38-95A394C8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139" y="1234820"/>
            <a:ext cx="7113494" cy="615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cap="all" spc="390">
                <a:ea typeface="Malgun Gothic"/>
              </a:rPr>
              <a:t>제작한 앱의 차별성</a:t>
            </a:r>
            <a:endParaRPr lang="ko-KR" altLang="en-US" sz="2800" kern="1200" cap="all" spc="390" baseline="0">
              <a:latin typeface="+mj-lt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41BEB-C5C5-22AA-DA5E-CBC87101ABB8}"/>
              </a:ext>
            </a:extLst>
          </p:cNvPr>
          <p:cNvSpPr txBox="1"/>
          <p:nvPr/>
        </p:nvSpPr>
        <p:spPr>
          <a:xfrm>
            <a:off x="3559479" y="2421699"/>
            <a:ext cx="53110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>
                <a:ea typeface="Malgun Gothic"/>
              </a:rPr>
              <a:t>다양한 나라별 국기 파악 가능</a:t>
            </a:r>
          </a:p>
          <a:p>
            <a:pPr marL="342900" indent="-342900">
              <a:buAutoNum type="arabicPeriod"/>
            </a:pPr>
            <a:r>
              <a:rPr lang="ko-KR" altLang="en-US" sz="2000">
                <a:ea typeface="Malgun Gothic"/>
              </a:rPr>
              <a:t>국기의 대한 자기 지식수준 파악가능</a:t>
            </a:r>
          </a:p>
          <a:p>
            <a:pPr marL="342900" indent="-342900">
              <a:buAutoNum type="arabicPeriod"/>
            </a:pPr>
            <a:r>
              <a:rPr lang="ko-KR" altLang="en-US" sz="2000">
                <a:ea typeface="Malgun Gothic"/>
              </a:rPr>
              <a:t>영어, 한국어의 다양한 언어 입력기능</a:t>
            </a:r>
          </a:p>
          <a:p>
            <a:pPr marL="342900" indent="-342900">
              <a:buAutoNum type="arabicPeriod"/>
            </a:pPr>
            <a:r>
              <a:rPr lang="ko-KR" altLang="en-US" sz="2000">
                <a:ea typeface="Malgun Gothic"/>
              </a:rPr>
              <a:t>놀이로 위장한 공부기능</a:t>
            </a:r>
          </a:p>
        </p:txBody>
      </p:sp>
    </p:spTree>
    <p:extLst>
      <p:ext uri="{BB962C8B-B14F-4D97-AF65-F5344CB8AC3E}">
        <p14:creationId xmlns:p14="http://schemas.microsoft.com/office/powerpoint/2010/main" val="397605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B2B1E415-24A0-4E31-873B-40790A06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5752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08834" y="4512050"/>
            <a:ext cx="867485" cy="115439"/>
            <a:chOff x="8910933" y="1861308"/>
            <a:chExt cx="867485" cy="115439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77C71FA1-FBD9-B353-85D1-9AFCFE0A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863" y="160024"/>
            <a:ext cx="3062789" cy="10256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cap="all" spc="390"/>
              <a:t> </a:t>
            </a:r>
            <a:r>
              <a:rPr lang="ko-KR" altLang="en-US" sz="2800" kern="1200" cap="all" spc="390" baseline="0">
                <a:latin typeface="+mj-lt"/>
                <a:ea typeface="+mj-ea"/>
                <a:cs typeface="+mj-cs"/>
              </a:rPr>
              <a:t>구동 동영상</a:t>
            </a:r>
            <a:endParaRPr lang="en-US" altLang="ko-KR" sz="2800" kern="1200" cap="all" spc="390" baseline="0">
              <a:latin typeface="+mj-lt"/>
              <a:ea typeface="+mj-ea"/>
              <a:cs typeface="+mj-cs"/>
            </a:endParaRPr>
          </a:p>
        </p:txBody>
      </p:sp>
      <p:pic>
        <p:nvPicPr>
          <p:cNvPr id="22" name="Picture 7" descr="영화 필름과 슬레이트">
            <a:extLst>
              <a:ext uri="{FF2B5EF4-FFF2-40B4-BE49-F238E27FC236}">
                <a16:creationId xmlns:a16="http://schemas.microsoft.com/office/drawing/2014/main" id="{40C70504-1E97-9CFF-400D-4708A125A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1" b="3179"/>
          <a:stretch/>
        </p:blipFill>
        <p:spPr>
          <a:xfrm>
            <a:off x="331298" y="1604985"/>
            <a:ext cx="5620630" cy="4706211"/>
          </a:xfrm>
          <a:prstGeom prst="rect">
            <a:avLst/>
          </a:prstGeom>
        </p:spPr>
      </p:pic>
      <p:pic>
        <p:nvPicPr>
          <p:cNvPr id="2" name="구동영상_flaggame">
            <a:hlinkClick r:id="" action="ppaction://media"/>
            <a:extLst>
              <a:ext uri="{FF2B5EF4-FFF2-40B4-BE49-F238E27FC236}">
                <a16:creationId xmlns:a16="http://schemas.microsoft.com/office/drawing/2014/main" id="{03EEB7EF-D2B8-3F3E-FE90-9B65CE54E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2467" y="157240"/>
            <a:ext cx="4667807" cy="64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orn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Bembo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7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AdornVTI</vt:lpstr>
      <vt:lpstr>국기 맞추기 게임 -포테이토-</vt:lpstr>
      <vt:lpstr>프로젝트 요약 및 소개</vt:lpstr>
      <vt:lpstr> </vt:lpstr>
      <vt:lpstr>2.메인 화면ui구성 및 기능</vt:lpstr>
      <vt:lpstr>3.마지막 화면구성 UI 및 기능</vt:lpstr>
      <vt:lpstr>제작한 앱의 차별성</vt:lpstr>
      <vt:lpstr> 구동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4</cp:revision>
  <dcterms:created xsi:type="dcterms:W3CDTF">2024-06-04T03:10:33Z</dcterms:created>
  <dcterms:modified xsi:type="dcterms:W3CDTF">2024-06-13T16:24:40Z</dcterms:modified>
</cp:coreProperties>
</file>